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8A655-EC2B-4210-B34D-A6876048AF1F}" type="datetimeFigureOut">
              <a:rPr lang="es-MX" smtClean="0"/>
              <a:pPr/>
              <a:t>10/08/2010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096B0-BDA2-4A22-9C75-D875689C2087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Resolución</a:t>
            </a:r>
            <a:r>
              <a:rPr lang="en-US" dirty="0" smtClean="0"/>
              <a:t> de </a:t>
            </a:r>
            <a:r>
              <a:rPr lang="en-US" dirty="0" err="1" smtClean="0"/>
              <a:t>adjudicación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295399"/>
            <a:ext cx="8839200" cy="447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Iniciar</a:t>
            </a:r>
            <a:r>
              <a:rPr lang="en-US" dirty="0" smtClean="0"/>
              <a:t> </a:t>
            </a:r>
            <a:r>
              <a:rPr lang="en-US" dirty="0" err="1" smtClean="0"/>
              <a:t>resolución</a:t>
            </a:r>
            <a:endParaRPr lang="es-CR" dirty="0"/>
          </a:p>
        </p:txBody>
      </p:sp>
      <p:sp>
        <p:nvSpPr>
          <p:cNvPr id="8" name="Pentagon 7"/>
          <p:cNvSpPr/>
          <p:nvPr/>
        </p:nvSpPr>
        <p:spPr>
          <a:xfrm>
            <a:off x="5181600" y="2362200"/>
            <a:ext cx="18928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Clic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acceder</a:t>
            </a:r>
            <a:r>
              <a:rPr lang="en-US" dirty="0" smtClean="0"/>
              <a:t> a </a:t>
            </a:r>
            <a:r>
              <a:rPr lang="en-US" dirty="0" smtClean="0"/>
              <a:t>la </a:t>
            </a:r>
            <a:r>
              <a:rPr lang="en-US" dirty="0" err="1" smtClean="0"/>
              <a:t>resolución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Datos</a:t>
            </a:r>
            <a:r>
              <a:rPr lang="en-US" dirty="0" smtClean="0"/>
              <a:t> de </a:t>
            </a:r>
            <a:r>
              <a:rPr lang="en-US" dirty="0" err="1" smtClean="0"/>
              <a:t>resolución</a:t>
            </a:r>
            <a:r>
              <a:rPr lang="en-US" dirty="0" smtClean="0"/>
              <a:t> de </a:t>
            </a:r>
            <a:br>
              <a:rPr lang="en-US" dirty="0" smtClean="0"/>
            </a:br>
            <a:r>
              <a:rPr lang="en-US" dirty="0" err="1" smtClean="0"/>
              <a:t>adjudicación</a:t>
            </a:r>
            <a:endParaRPr lang="es-C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447800"/>
            <a:ext cx="876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entagon 7"/>
          <p:cNvSpPr/>
          <p:nvPr/>
        </p:nvSpPr>
        <p:spPr>
          <a:xfrm>
            <a:off x="228600" y="4047260"/>
            <a:ext cx="2667000" cy="6771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Ingresar</a:t>
            </a:r>
            <a:r>
              <a:rPr lang="en-US" dirty="0" smtClean="0"/>
              <a:t> </a:t>
            </a:r>
            <a:r>
              <a:rPr lang="en-US" dirty="0" err="1" smtClean="0"/>
              <a:t>observaciones</a:t>
            </a:r>
            <a:r>
              <a:rPr lang="en-US" dirty="0" smtClean="0"/>
              <a:t> de </a:t>
            </a:r>
            <a:r>
              <a:rPr lang="en-US" dirty="0" err="1" smtClean="0"/>
              <a:t>adjudicación</a:t>
            </a:r>
            <a:endParaRPr lang="es-CR" dirty="0"/>
          </a:p>
        </p:txBody>
      </p:sp>
      <p:sp>
        <p:nvSpPr>
          <p:cNvPr id="9" name="Pentagon 8"/>
          <p:cNvSpPr/>
          <p:nvPr/>
        </p:nvSpPr>
        <p:spPr>
          <a:xfrm flipH="1">
            <a:off x="6629400" y="4572000"/>
            <a:ext cx="2514600" cy="838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Ingresar</a:t>
            </a:r>
            <a:r>
              <a:rPr lang="en-US" dirty="0" smtClean="0"/>
              <a:t>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adicionales</a:t>
            </a:r>
            <a:r>
              <a:rPr lang="en-US" dirty="0" smtClean="0"/>
              <a:t> de la </a:t>
            </a:r>
            <a:r>
              <a:rPr lang="en-US" dirty="0" err="1" smtClean="0"/>
              <a:t>adjudicación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Adjudicar</a:t>
            </a:r>
            <a:endParaRPr lang="es-C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447800"/>
            <a:ext cx="8229600" cy="418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entagon 6"/>
          <p:cNvSpPr/>
          <p:nvPr/>
        </p:nvSpPr>
        <p:spPr>
          <a:xfrm>
            <a:off x="838200" y="5192486"/>
            <a:ext cx="3592286" cy="6422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Ingresada</a:t>
            </a:r>
            <a:r>
              <a:rPr lang="en-US" dirty="0" smtClean="0"/>
              <a:t> la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haga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dirty="0" err="1" smtClean="0"/>
              <a:t>lic</a:t>
            </a:r>
            <a:r>
              <a:rPr lang="en-US" dirty="0" smtClean="0"/>
              <a:t> </a:t>
            </a:r>
            <a:r>
              <a:rPr lang="en-US" dirty="0" smtClean="0"/>
              <a:t>en </a:t>
            </a:r>
            <a:r>
              <a:rPr lang="en-US" dirty="0" smtClean="0"/>
              <a:t>“</a:t>
            </a:r>
            <a:r>
              <a:rPr lang="en-US" dirty="0" err="1" smtClean="0"/>
              <a:t>Adjudicar</a:t>
            </a:r>
            <a:r>
              <a:rPr lang="en-US" dirty="0" smtClean="0"/>
              <a:t>”</a:t>
            </a:r>
            <a:endParaRPr lang="es-CR" dirty="0"/>
          </a:p>
        </p:txBody>
      </p:sp>
      <p:sp>
        <p:nvSpPr>
          <p:cNvPr id="8" name="Pentagon 7"/>
          <p:cNvSpPr/>
          <p:nvPr/>
        </p:nvSpPr>
        <p:spPr>
          <a:xfrm>
            <a:off x="1066800" y="2971800"/>
            <a:ext cx="1992086" cy="6422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Confirme</a:t>
            </a:r>
            <a:r>
              <a:rPr lang="en-US" dirty="0" smtClean="0"/>
              <a:t> la </a:t>
            </a:r>
            <a:r>
              <a:rPr lang="en-US" dirty="0" err="1" smtClean="0"/>
              <a:t>adjudicación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Aprobaciones</a:t>
            </a:r>
            <a:r>
              <a:rPr lang="en-US" dirty="0" smtClean="0"/>
              <a:t> : </a:t>
            </a:r>
            <a:r>
              <a:rPr lang="en-US" dirty="0" err="1" smtClean="0"/>
              <a:t>Aprobar</a:t>
            </a:r>
            <a:endParaRPr lang="es-C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895600" y="5029200"/>
            <a:ext cx="1143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447800"/>
            <a:ext cx="88392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Aprobaciones</a:t>
            </a:r>
            <a:r>
              <a:rPr lang="en-US" dirty="0" smtClean="0"/>
              <a:t>: </a:t>
            </a:r>
            <a:r>
              <a:rPr lang="en-US" dirty="0" err="1" smtClean="0"/>
              <a:t>subir</a:t>
            </a:r>
            <a:r>
              <a:rPr lang="en-US" dirty="0" smtClean="0"/>
              <a:t> </a:t>
            </a:r>
            <a:r>
              <a:rPr lang="en-US" dirty="0" err="1" smtClean="0"/>
              <a:t>resolución</a:t>
            </a:r>
            <a:r>
              <a:rPr lang="en-US" dirty="0" smtClean="0"/>
              <a:t> </a:t>
            </a:r>
            <a:r>
              <a:rPr lang="en-US" dirty="0" err="1" smtClean="0"/>
              <a:t>firmada</a:t>
            </a:r>
            <a:r>
              <a:rPr lang="en-US" dirty="0" smtClean="0"/>
              <a:t> </a:t>
            </a:r>
            <a:r>
              <a:rPr lang="en-US" dirty="0" err="1" smtClean="0"/>
              <a:t>digitalmente</a:t>
            </a:r>
            <a:endParaRPr lang="es-CR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4343400"/>
            <a:ext cx="2819400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subir</a:t>
            </a:r>
            <a:r>
              <a:rPr lang="en-US" dirty="0" smtClean="0"/>
              <a:t> el </a:t>
            </a:r>
            <a:r>
              <a:rPr lang="en-US" dirty="0" err="1" smtClean="0"/>
              <a:t>documenot</a:t>
            </a:r>
            <a:r>
              <a:rPr lang="en-US" dirty="0" smtClean="0"/>
              <a:t> de la </a:t>
            </a:r>
            <a:r>
              <a:rPr lang="en-US" dirty="0" err="1" smtClean="0"/>
              <a:t>recomendación</a:t>
            </a:r>
            <a:r>
              <a:rPr lang="en-US" dirty="0" smtClean="0"/>
              <a:t> de </a:t>
            </a:r>
            <a:r>
              <a:rPr lang="en-US" dirty="0" err="1" smtClean="0"/>
              <a:t>adjudicación</a:t>
            </a:r>
            <a:r>
              <a:rPr lang="en-US" dirty="0" smtClean="0"/>
              <a:t> </a:t>
            </a:r>
            <a:r>
              <a:rPr lang="en-US" dirty="0" err="1" smtClean="0"/>
              <a:t>firmada</a:t>
            </a:r>
            <a:r>
              <a:rPr lang="en-US" dirty="0" smtClean="0"/>
              <a:t> </a:t>
            </a:r>
            <a:r>
              <a:rPr lang="en-US" dirty="0" err="1" smtClean="0"/>
              <a:t>digitalmente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usuario</a:t>
            </a:r>
            <a:r>
              <a:rPr lang="en-US" dirty="0" smtClean="0"/>
              <a:t> y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el </a:t>
            </a:r>
            <a:r>
              <a:rPr lang="en-US" dirty="0" err="1" smtClean="0"/>
              <a:t>botón</a:t>
            </a:r>
            <a:r>
              <a:rPr lang="en-US" dirty="0" smtClean="0"/>
              <a:t> “</a:t>
            </a:r>
            <a:r>
              <a:rPr lang="en-US" dirty="0" err="1" smtClean="0"/>
              <a:t>Finalizar</a:t>
            </a:r>
            <a:r>
              <a:rPr lang="en-US" dirty="0" smtClean="0"/>
              <a:t>”</a:t>
            </a:r>
            <a:endParaRPr lang="es-C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Aprobaciones</a:t>
            </a:r>
            <a:r>
              <a:rPr lang="en-US" dirty="0" smtClean="0"/>
              <a:t> : </a:t>
            </a:r>
            <a:r>
              <a:rPr lang="en-US" dirty="0" err="1" smtClean="0"/>
              <a:t>Confirmación</a:t>
            </a:r>
            <a:endParaRPr lang="es-C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282700"/>
            <a:ext cx="8458200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Compra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TemaComprared</Template>
  <TotalTime>251</TotalTime>
  <Words>81</Words>
  <Application>Microsoft Office PowerPoint</Application>
  <PresentationFormat>On-screen Show (4:3)</PresentationFormat>
  <Paragraphs>20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TemaComprared</vt:lpstr>
      <vt:lpstr>Resolución de adjudicación</vt:lpstr>
      <vt:lpstr>Iniciar resolución</vt:lpstr>
      <vt:lpstr>Datos de resolución de  adjudicación</vt:lpstr>
      <vt:lpstr>Adjudicar</vt:lpstr>
      <vt:lpstr>Aprobaciones : Aprobar</vt:lpstr>
      <vt:lpstr>Aprobaciones: subir resolución firmada digitalmente</vt:lpstr>
      <vt:lpstr>Aprobaciones : Confirmación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billy</dc:creator>
  <cp:lastModifiedBy>HSI01</cp:lastModifiedBy>
  <cp:revision>55</cp:revision>
  <dcterms:created xsi:type="dcterms:W3CDTF">2010-05-18T01:32:52Z</dcterms:created>
  <dcterms:modified xsi:type="dcterms:W3CDTF">2010-08-10T18:19:30Z</dcterms:modified>
</cp:coreProperties>
</file>